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8" r:id="rId3"/>
    <p:sldId id="259" r:id="rId4"/>
    <p:sldId id="261" r:id="rId5"/>
    <p:sldId id="284" r:id="rId6"/>
    <p:sldId id="285" r:id="rId7"/>
    <p:sldId id="286" r:id="rId8"/>
    <p:sldId id="287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8483" autoAdjust="0"/>
    <p:restoredTop sz="94660"/>
  </p:normalViewPr>
  <p:slideViewPr>
    <p:cSldViewPr>
      <p:cViewPr>
        <p:scale>
          <a:sx n="75" d="100"/>
          <a:sy n="75" d="100"/>
        </p:scale>
        <p:origin x="-588" y="-7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10" Type="http://schemas.openxmlformats.org/officeDocument/2006/relationships/image" Target="../media/image17.wmf"/><Relationship Id="rId4" Type="http://schemas.openxmlformats.org/officeDocument/2006/relationships/image" Target="../media/image11.wmf"/><Relationship Id="rId9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20.wmf"/><Relationship Id="rId7" Type="http://schemas.openxmlformats.org/officeDocument/2006/relationships/image" Target="../media/image27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10" Type="http://schemas.openxmlformats.org/officeDocument/2006/relationships/image" Target="../media/image30.wmf"/><Relationship Id="rId4" Type="http://schemas.openxmlformats.org/officeDocument/2006/relationships/image" Target="../media/image24.wmf"/><Relationship Id="rId9" Type="http://schemas.openxmlformats.org/officeDocument/2006/relationships/image" Target="../media/image2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ZERO AND NEGATIVE EXPONENT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3912F-84D0-45A2-AA6F-0EB63ECFB14F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E439E-0625-445B-BDA5-391B50BDB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ZERO AND NEGATIVE EXPONENT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B2E5F-FCC9-46D9-92BB-21BF556528A3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5194-D0B3-4E3C-935D-F30A7CD7FF0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oleObject" Target="../embeddings/oleObject15.bin"/><Relationship Id="rId3" Type="http://schemas.openxmlformats.org/officeDocument/2006/relationships/image" Target="../media/image2.png"/><Relationship Id="rId7" Type="http://schemas.openxmlformats.org/officeDocument/2006/relationships/oleObject" Target="../embeddings/oleObject9.bin"/><Relationship Id="rId12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7.bin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6.bin"/><Relationship Id="rId9" Type="http://schemas.openxmlformats.org/officeDocument/2006/relationships/oleObject" Target="../embeddings/oleObject1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image" Target="../media/image2.png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4" Type="http://schemas.openxmlformats.org/officeDocument/2006/relationships/oleObject" Target="../embeddings/oleObject16.bin"/><Relationship Id="rId9" Type="http://schemas.openxmlformats.org/officeDocument/2006/relationships/oleObject" Target="../embeddings/oleObject2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oleObject" Target="../embeddings/oleObject31.bin"/><Relationship Id="rId3" Type="http://schemas.openxmlformats.org/officeDocument/2006/relationships/image" Target="../media/image2.png"/><Relationship Id="rId7" Type="http://schemas.openxmlformats.org/officeDocument/2006/relationships/oleObject" Target="../embeddings/oleObject25.bin"/><Relationship Id="rId12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4.bin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3.bin"/><Relationship Id="rId10" Type="http://schemas.openxmlformats.org/officeDocument/2006/relationships/oleObject" Target="../embeddings/oleObject28.bin"/><Relationship Id="rId4" Type="http://schemas.openxmlformats.org/officeDocument/2006/relationships/oleObject" Target="../embeddings/oleObject22.bin"/><Relationship Id="rId9" Type="http://schemas.openxmlformats.org/officeDocument/2006/relationships/oleObject" Target="../embeddings/oleObject27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image" Target="../media/image2.png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4.bin"/><Relationship Id="rId5" Type="http://schemas.openxmlformats.org/officeDocument/2006/relationships/oleObject" Target="../embeddings/oleObject33.bin"/><Relationship Id="rId10" Type="http://schemas.openxmlformats.org/officeDocument/2006/relationships/oleObject" Target="../embeddings/oleObject38.bin"/><Relationship Id="rId4" Type="http://schemas.openxmlformats.org/officeDocument/2006/relationships/oleObject" Target="../embeddings/oleObject32.bin"/><Relationship Id="rId9" Type="http://schemas.openxmlformats.org/officeDocument/2006/relationships/oleObject" Target="../embeddings/oleObject3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597819"/>
            <a:ext cx="8305800" cy="110251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Multiplying Powers with the Same Base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7 Lesson 2</a:t>
            </a:r>
            <a:endParaRPr lang="en-US" dirty="0"/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800" b="1" dirty="0" smtClean="0">
                <a:latin typeface="Cambria" pitchFamily="18" charset="0"/>
              </a:rPr>
              <a:t>MULTIPLYING POWERS WITH THE SAME BASE</a:t>
            </a:r>
            <a:r>
              <a:rPr lang="en-US" sz="1800" dirty="0" smtClean="0">
                <a:latin typeface="Cambria" pitchFamily="18" charset="0"/>
              </a:rPr>
              <a:t> </a:t>
            </a:r>
            <a:endParaRPr lang="en-US" sz="1700" b="1" dirty="0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Students will be able to:</a:t>
            </a:r>
          </a:p>
          <a:p>
            <a:pPr algn="ctr">
              <a:buNone/>
            </a:pPr>
            <a:r>
              <a:rPr lang="en-US" sz="2400" dirty="0" smtClean="0"/>
              <a:t>Simplify polynomials using the multiplication law of exponent.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Vocabulary:</a:t>
            </a:r>
          </a:p>
          <a:p>
            <a:r>
              <a:rPr lang="en-US" sz="2400" dirty="0" smtClean="0"/>
              <a:t>Positive Exponent</a:t>
            </a:r>
          </a:p>
          <a:p>
            <a:r>
              <a:rPr lang="en-US" sz="2400" dirty="0" smtClean="0"/>
              <a:t>Properties of Power</a:t>
            </a:r>
          </a:p>
          <a:p>
            <a:r>
              <a:rPr lang="en-US" sz="2400" dirty="0" smtClean="0"/>
              <a:t>Base</a:t>
            </a:r>
          </a:p>
          <a:p>
            <a:pPr>
              <a:buNone/>
            </a:pPr>
            <a:endParaRPr lang="en-US" sz="24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MULTIPLYING POWERS WITH THE SAME BASE</a:t>
            </a:r>
            <a:r>
              <a:rPr lang="en-US" sz="1600" dirty="0" smtClean="0">
                <a:latin typeface="Cambria" pitchFamily="18" charset="0"/>
              </a:rPr>
              <a:t> 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2400" y="51435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</a:rPr>
              <a:t>Definition for Multiplying Power of the Same Base</a:t>
            </a:r>
            <a:endParaRPr lang="en-US" sz="2000" dirty="0" smtClean="0">
              <a:solidFill>
                <a:srgbClr val="0070C0"/>
              </a:solidFill>
            </a:endParaRPr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51" name="Object 27"/>
          <p:cNvGraphicFramePr>
            <a:graphicFrameLocks noChangeAspect="1"/>
          </p:cNvGraphicFramePr>
          <p:nvPr/>
        </p:nvGraphicFramePr>
        <p:xfrm>
          <a:off x="2682875" y="1944688"/>
          <a:ext cx="3902075" cy="1008062"/>
        </p:xfrm>
        <a:graphic>
          <a:graphicData uri="http://schemas.openxmlformats.org/presentationml/2006/ole">
            <p:oleObj spid="_x0000_s1051" name="Equation" r:id="rId5" imgW="901440" imgH="228600" progId="Equation.DSMT4">
              <p:embed/>
            </p:oleObj>
          </a:graphicData>
        </a:graphic>
      </p:graphicFrame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333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 smtClean="0"/>
              <a:t>Simplify the following expressions.</a:t>
            </a: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MULTIPLYING POWERS WITH THE SAME BASE</a:t>
            </a:r>
            <a:r>
              <a:rPr lang="en-US" sz="1600" dirty="0" smtClean="0">
                <a:latin typeface="Cambria" pitchFamily="18" charset="0"/>
              </a:rPr>
              <a:t> </a:t>
            </a:r>
            <a:endParaRPr lang="en-US" sz="20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8439" name="Object 7"/>
          <p:cNvGraphicFramePr>
            <a:graphicFrameLocks noChangeAspect="1"/>
          </p:cNvGraphicFramePr>
          <p:nvPr/>
        </p:nvGraphicFramePr>
        <p:xfrm>
          <a:off x="1125538" y="1581150"/>
          <a:ext cx="1377950" cy="549275"/>
        </p:xfrm>
        <a:graphic>
          <a:graphicData uri="http://schemas.openxmlformats.org/presentationml/2006/ole">
            <p:oleObj spid="_x0000_s18439" name="Equation" r:id="rId4" imgW="558720" imgH="228600" progId="Equation.DSMT4">
              <p:embed/>
            </p:oleObj>
          </a:graphicData>
        </a:graphic>
      </p:graphicFrame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8441" name="Object 9"/>
          <p:cNvGraphicFramePr>
            <a:graphicFrameLocks noChangeAspect="1"/>
          </p:cNvGraphicFramePr>
          <p:nvPr/>
        </p:nvGraphicFramePr>
        <p:xfrm>
          <a:off x="4572000" y="1581150"/>
          <a:ext cx="1309688" cy="547688"/>
        </p:xfrm>
        <a:graphic>
          <a:graphicData uri="http://schemas.openxmlformats.org/presentationml/2006/ole">
            <p:oleObj spid="_x0000_s18441" name="Equation" r:id="rId5" imgW="545760" imgH="228600" progId="Equation.DSMT4">
              <p:embed/>
            </p:oleObj>
          </a:graphicData>
        </a:graphic>
      </p:graphicFrame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8443" name="Object 11"/>
          <p:cNvGraphicFramePr>
            <a:graphicFrameLocks noChangeAspect="1"/>
          </p:cNvGraphicFramePr>
          <p:nvPr/>
        </p:nvGraphicFramePr>
        <p:xfrm>
          <a:off x="1143000" y="3167063"/>
          <a:ext cx="1296988" cy="547687"/>
        </p:xfrm>
        <a:graphic>
          <a:graphicData uri="http://schemas.openxmlformats.org/presentationml/2006/ole">
            <p:oleObj spid="_x0000_s18443" name="Equation" r:id="rId6" imgW="533160" imgH="228600" progId="Equation.DSMT4">
              <p:embed/>
            </p:oleObj>
          </a:graphicData>
        </a:graphic>
      </p:graphicFrame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8445" name="Object 13"/>
          <p:cNvGraphicFramePr>
            <a:graphicFrameLocks noChangeAspect="1"/>
          </p:cNvGraphicFramePr>
          <p:nvPr/>
        </p:nvGraphicFramePr>
        <p:xfrm>
          <a:off x="4541838" y="3165475"/>
          <a:ext cx="1479550" cy="549275"/>
        </p:xfrm>
        <a:graphic>
          <a:graphicData uri="http://schemas.openxmlformats.org/presentationml/2006/ole">
            <p:oleObj spid="_x0000_s18445" name="Equation" r:id="rId7" imgW="609480" imgH="228600" progId="Equation.DSMT4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 smtClean="0"/>
              <a:t>Simplify the following expressions.</a:t>
            </a: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MULTIPLYING POWERS WITH THE SAME BASE</a:t>
            </a:r>
            <a:r>
              <a:rPr lang="en-US" sz="1600" dirty="0" smtClean="0">
                <a:latin typeface="Cambria" pitchFamily="18" charset="0"/>
              </a:rPr>
              <a:t> </a:t>
            </a:r>
            <a:endParaRPr lang="en-US" sz="20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8439" name="Object 7"/>
          <p:cNvGraphicFramePr>
            <a:graphicFrameLocks noChangeAspect="1"/>
          </p:cNvGraphicFramePr>
          <p:nvPr/>
        </p:nvGraphicFramePr>
        <p:xfrm>
          <a:off x="1125538" y="1581150"/>
          <a:ext cx="1377950" cy="549275"/>
        </p:xfrm>
        <a:graphic>
          <a:graphicData uri="http://schemas.openxmlformats.org/presentationml/2006/ole">
            <p:oleObj spid="_x0000_s31746" name="Equation" r:id="rId4" imgW="558720" imgH="228600" progId="Equation.DSMT4">
              <p:embed/>
            </p:oleObj>
          </a:graphicData>
        </a:graphic>
      </p:graphicFrame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8441" name="Object 9"/>
          <p:cNvGraphicFramePr>
            <a:graphicFrameLocks noChangeAspect="1"/>
          </p:cNvGraphicFramePr>
          <p:nvPr/>
        </p:nvGraphicFramePr>
        <p:xfrm>
          <a:off x="4572000" y="1581150"/>
          <a:ext cx="1309688" cy="547688"/>
        </p:xfrm>
        <a:graphic>
          <a:graphicData uri="http://schemas.openxmlformats.org/presentationml/2006/ole">
            <p:oleObj spid="_x0000_s31747" name="Equation" r:id="rId5" imgW="545760" imgH="228600" progId="Equation.DSMT4">
              <p:embed/>
            </p:oleObj>
          </a:graphicData>
        </a:graphic>
      </p:graphicFrame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8443" name="Object 11"/>
          <p:cNvGraphicFramePr>
            <a:graphicFrameLocks noChangeAspect="1"/>
          </p:cNvGraphicFramePr>
          <p:nvPr/>
        </p:nvGraphicFramePr>
        <p:xfrm>
          <a:off x="1143000" y="3167063"/>
          <a:ext cx="1296988" cy="547687"/>
        </p:xfrm>
        <a:graphic>
          <a:graphicData uri="http://schemas.openxmlformats.org/presentationml/2006/ole">
            <p:oleObj spid="_x0000_s31748" name="Equation" r:id="rId6" imgW="533160" imgH="228600" progId="Equation.DSMT4">
              <p:embed/>
            </p:oleObj>
          </a:graphicData>
        </a:graphic>
      </p:graphicFrame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8445" name="Object 13"/>
          <p:cNvGraphicFramePr>
            <a:graphicFrameLocks noChangeAspect="1"/>
          </p:cNvGraphicFramePr>
          <p:nvPr/>
        </p:nvGraphicFramePr>
        <p:xfrm>
          <a:off x="4541838" y="3165475"/>
          <a:ext cx="1479550" cy="549275"/>
        </p:xfrm>
        <a:graphic>
          <a:graphicData uri="http://schemas.openxmlformats.org/presentationml/2006/ole">
            <p:oleObj spid="_x0000_s31749" name="Equation" r:id="rId7" imgW="609480" imgH="228600" progId="Equation.DSMT4">
              <p:embed/>
            </p:oleObj>
          </a:graphicData>
        </a:graphic>
      </p:graphicFrame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1750" name="Object 6"/>
          <p:cNvGraphicFramePr>
            <a:graphicFrameLocks noChangeAspect="1"/>
          </p:cNvGraphicFramePr>
          <p:nvPr/>
        </p:nvGraphicFramePr>
        <p:xfrm>
          <a:off x="2425700" y="1555750"/>
          <a:ext cx="812800" cy="550863"/>
        </p:xfrm>
        <a:graphic>
          <a:graphicData uri="http://schemas.openxmlformats.org/presentationml/2006/ole">
            <p:oleObj spid="_x0000_s31750" name="Equation" r:id="rId8" imgW="291973" imgH="203112" progId="Equation.DSMT4">
              <p:embed/>
            </p:oleObj>
          </a:graphicData>
        </a:graphic>
      </p:graphicFrame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1752" name="Object 8"/>
          <p:cNvGraphicFramePr>
            <a:graphicFrameLocks noChangeAspect="1"/>
          </p:cNvGraphicFramePr>
          <p:nvPr/>
        </p:nvGraphicFramePr>
        <p:xfrm>
          <a:off x="5829300" y="1593850"/>
          <a:ext cx="731838" cy="549275"/>
        </p:xfrm>
        <a:graphic>
          <a:graphicData uri="http://schemas.openxmlformats.org/presentationml/2006/ole">
            <p:oleObj spid="_x0000_s31752" name="Equation" r:id="rId9" imgW="304668" imgH="228501" progId="Equation.DSMT4">
              <p:embed/>
            </p:oleObj>
          </a:graphicData>
        </a:graphic>
      </p:graphicFrame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1754" name="Object 10"/>
          <p:cNvGraphicFramePr>
            <a:graphicFrameLocks noChangeAspect="1"/>
          </p:cNvGraphicFramePr>
          <p:nvPr/>
        </p:nvGraphicFramePr>
        <p:xfrm>
          <a:off x="2260600" y="3168651"/>
          <a:ext cx="711200" cy="516290"/>
        </p:xfrm>
        <a:graphic>
          <a:graphicData uri="http://schemas.openxmlformats.org/presentationml/2006/ole">
            <p:oleObj spid="_x0000_s31754" name="Equation" r:id="rId10" imgW="279279" imgH="203112" progId="Equation.DSMT4">
              <p:embed/>
            </p:oleObj>
          </a:graphicData>
        </a:graphic>
      </p:graphicFrame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1756" name="Object 12"/>
          <p:cNvGraphicFramePr>
            <a:graphicFrameLocks noChangeAspect="1"/>
          </p:cNvGraphicFramePr>
          <p:nvPr/>
        </p:nvGraphicFramePr>
        <p:xfrm>
          <a:off x="3048000" y="3244850"/>
          <a:ext cx="812800" cy="458775"/>
        </p:xfrm>
        <a:graphic>
          <a:graphicData uri="http://schemas.openxmlformats.org/presentationml/2006/ole">
            <p:oleObj spid="_x0000_s31756" name="Equation" r:id="rId11" imgW="304404" imgH="177569" progId="Equation.DSMT4">
              <p:embed/>
            </p:oleObj>
          </a:graphicData>
        </a:graphic>
      </p:graphicFrame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1758" name="Object 14"/>
          <p:cNvGraphicFramePr>
            <a:graphicFrameLocks noChangeAspect="1"/>
          </p:cNvGraphicFramePr>
          <p:nvPr/>
        </p:nvGraphicFramePr>
        <p:xfrm>
          <a:off x="5867400" y="3181350"/>
          <a:ext cx="708660" cy="457200"/>
        </p:xfrm>
        <a:graphic>
          <a:graphicData uri="http://schemas.openxmlformats.org/presentationml/2006/ole">
            <p:oleObj spid="_x0000_s31758" name="Equation" r:id="rId12" imgW="291973" imgH="190417" progId="Equation.DSMT4">
              <p:embed/>
            </p:oleObj>
          </a:graphicData>
        </a:graphic>
      </p:graphicFrame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1760" name="Object 16"/>
          <p:cNvGraphicFramePr>
            <a:graphicFrameLocks noChangeAspect="1"/>
          </p:cNvGraphicFramePr>
          <p:nvPr/>
        </p:nvGraphicFramePr>
        <p:xfrm>
          <a:off x="6561666" y="3227388"/>
          <a:ext cx="753534" cy="423862"/>
        </p:xfrm>
        <a:graphic>
          <a:graphicData uri="http://schemas.openxmlformats.org/presentationml/2006/ole">
            <p:oleObj spid="_x0000_s31760" name="Equation" r:id="rId13" imgW="304404" imgH="177569" progId="Equation.DSMT4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 smtClean="0"/>
              <a:t>Evaluate the following using properties of powers.</a:t>
            </a: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MULTIPLYING POWERS WITH THE SAME BASE</a:t>
            </a:r>
            <a:r>
              <a:rPr lang="en-US" sz="1600" dirty="0" smtClean="0">
                <a:latin typeface="Cambria" pitchFamily="18" charset="0"/>
              </a:rPr>
              <a:t> </a:t>
            </a:r>
            <a:endParaRPr lang="en-US" sz="20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2781" name="Object 13"/>
          <p:cNvGraphicFramePr>
            <a:graphicFrameLocks noChangeAspect="1"/>
          </p:cNvGraphicFramePr>
          <p:nvPr/>
        </p:nvGraphicFramePr>
        <p:xfrm>
          <a:off x="938213" y="1390650"/>
          <a:ext cx="1517650" cy="547688"/>
        </p:xfrm>
        <a:graphic>
          <a:graphicData uri="http://schemas.openxmlformats.org/presentationml/2006/ole">
            <p:oleObj spid="_x0000_s32781" name="Equation" r:id="rId4" imgW="634680" imgH="228600" progId="Equation.DSMT4">
              <p:embed/>
            </p:oleObj>
          </a:graphicData>
        </a:graphic>
      </p:graphicFrame>
      <p:sp>
        <p:nvSpPr>
          <p:cNvPr id="327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2783" name="Object 15"/>
          <p:cNvGraphicFramePr>
            <a:graphicFrameLocks noChangeAspect="1"/>
          </p:cNvGraphicFramePr>
          <p:nvPr/>
        </p:nvGraphicFramePr>
        <p:xfrm>
          <a:off x="4552950" y="1441450"/>
          <a:ext cx="1865313" cy="547688"/>
        </p:xfrm>
        <a:graphic>
          <a:graphicData uri="http://schemas.openxmlformats.org/presentationml/2006/ole">
            <p:oleObj spid="_x0000_s32783" name="Equation" r:id="rId5" imgW="774360" imgH="228600" progId="Equation.DSMT4">
              <p:embed/>
            </p:oleObj>
          </a:graphicData>
        </a:graphic>
      </p:graphicFrame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2785" name="Object 17"/>
          <p:cNvGraphicFramePr>
            <a:graphicFrameLocks noChangeAspect="1"/>
          </p:cNvGraphicFramePr>
          <p:nvPr/>
        </p:nvGraphicFramePr>
        <p:xfrm>
          <a:off x="927100" y="2470150"/>
          <a:ext cx="1984375" cy="549275"/>
        </p:xfrm>
        <a:graphic>
          <a:graphicData uri="http://schemas.openxmlformats.org/presentationml/2006/ole">
            <p:oleObj spid="_x0000_s32785" name="Equation" r:id="rId6" imgW="825480" imgH="228600" progId="Equation.DSMT4">
              <p:embed/>
            </p:oleObj>
          </a:graphicData>
        </a:graphic>
      </p:graphicFrame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2787" name="Object 19"/>
          <p:cNvGraphicFramePr>
            <a:graphicFrameLocks noChangeAspect="1"/>
          </p:cNvGraphicFramePr>
          <p:nvPr/>
        </p:nvGraphicFramePr>
        <p:xfrm>
          <a:off x="4479925" y="2509838"/>
          <a:ext cx="1985963" cy="549275"/>
        </p:xfrm>
        <a:graphic>
          <a:graphicData uri="http://schemas.openxmlformats.org/presentationml/2006/ole">
            <p:oleObj spid="_x0000_s32787" name="Equation" r:id="rId7" imgW="812520" imgH="228600" progId="Equation.DSMT4">
              <p:embed/>
            </p:oleObj>
          </a:graphicData>
        </a:graphic>
      </p:graphicFrame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2789" name="Object 21"/>
          <p:cNvGraphicFramePr>
            <a:graphicFrameLocks noChangeAspect="1"/>
          </p:cNvGraphicFramePr>
          <p:nvPr/>
        </p:nvGraphicFramePr>
        <p:xfrm>
          <a:off x="874713" y="3741738"/>
          <a:ext cx="2176462" cy="547687"/>
        </p:xfrm>
        <a:graphic>
          <a:graphicData uri="http://schemas.openxmlformats.org/presentationml/2006/ole">
            <p:oleObj spid="_x0000_s32789" name="Equation" r:id="rId8" imgW="888840" imgH="228600" progId="Equation.DSMT4">
              <p:embed/>
            </p:oleObj>
          </a:graphicData>
        </a:graphic>
      </p:graphicFrame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2791" name="Object 23"/>
          <p:cNvGraphicFramePr>
            <a:graphicFrameLocks noChangeAspect="1"/>
          </p:cNvGraphicFramePr>
          <p:nvPr/>
        </p:nvGraphicFramePr>
        <p:xfrm>
          <a:off x="4335463" y="3729038"/>
          <a:ext cx="3235325" cy="549275"/>
        </p:xfrm>
        <a:graphic>
          <a:graphicData uri="http://schemas.openxmlformats.org/presentationml/2006/ole">
            <p:oleObj spid="_x0000_s32791" name="Equation" r:id="rId9" imgW="1320480" imgH="228600" progId="Equation.DSMT4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 smtClean="0"/>
              <a:t>Evaluate the following using properties of powers.</a:t>
            </a: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MULTIPLYING POWERS WITH THE SAME BASE</a:t>
            </a:r>
            <a:r>
              <a:rPr lang="en-US" sz="1600" dirty="0" smtClean="0">
                <a:latin typeface="Cambria" pitchFamily="18" charset="0"/>
              </a:rPr>
              <a:t> </a:t>
            </a:r>
            <a:endParaRPr lang="en-US" sz="20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2781" name="Object 13"/>
          <p:cNvGraphicFramePr>
            <a:graphicFrameLocks noChangeAspect="1"/>
          </p:cNvGraphicFramePr>
          <p:nvPr/>
        </p:nvGraphicFramePr>
        <p:xfrm>
          <a:off x="582613" y="1390650"/>
          <a:ext cx="1517650" cy="547688"/>
        </p:xfrm>
        <a:graphic>
          <a:graphicData uri="http://schemas.openxmlformats.org/presentationml/2006/ole">
            <p:oleObj spid="_x0000_s33794" name="Equation" r:id="rId4" imgW="634680" imgH="228600" progId="Equation.DSMT4">
              <p:embed/>
            </p:oleObj>
          </a:graphicData>
        </a:graphic>
      </p:graphicFrame>
      <p:sp>
        <p:nvSpPr>
          <p:cNvPr id="327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2783" name="Object 15"/>
          <p:cNvGraphicFramePr>
            <a:graphicFrameLocks noChangeAspect="1"/>
          </p:cNvGraphicFramePr>
          <p:nvPr/>
        </p:nvGraphicFramePr>
        <p:xfrm>
          <a:off x="4552950" y="1441450"/>
          <a:ext cx="1865313" cy="547688"/>
        </p:xfrm>
        <a:graphic>
          <a:graphicData uri="http://schemas.openxmlformats.org/presentationml/2006/ole">
            <p:oleObj spid="_x0000_s33795" name="Equation" r:id="rId5" imgW="774360" imgH="228600" progId="Equation.DSMT4">
              <p:embed/>
            </p:oleObj>
          </a:graphicData>
        </a:graphic>
      </p:graphicFrame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2785" name="Object 17"/>
          <p:cNvGraphicFramePr>
            <a:graphicFrameLocks noChangeAspect="1"/>
          </p:cNvGraphicFramePr>
          <p:nvPr/>
        </p:nvGraphicFramePr>
        <p:xfrm>
          <a:off x="571500" y="2965450"/>
          <a:ext cx="1984375" cy="549275"/>
        </p:xfrm>
        <a:graphic>
          <a:graphicData uri="http://schemas.openxmlformats.org/presentationml/2006/ole">
            <p:oleObj spid="_x0000_s33796" name="Equation" r:id="rId6" imgW="825480" imgH="228600" progId="Equation.DSMT4">
              <p:embed/>
            </p:oleObj>
          </a:graphicData>
        </a:graphic>
      </p:graphicFrame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2787" name="Object 19"/>
          <p:cNvGraphicFramePr>
            <a:graphicFrameLocks noChangeAspect="1"/>
          </p:cNvGraphicFramePr>
          <p:nvPr/>
        </p:nvGraphicFramePr>
        <p:xfrm>
          <a:off x="4479925" y="3005138"/>
          <a:ext cx="1985963" cy="549275"/>
        </p:xfrm>
        <a:graphic>
          <a:graphicData uri="http://schemas.openxmlformats.org/presentationml/2006/ole">
            <p:oleObj spid="_x0000_s33797" name="Equation" r:id="rId7" imgW="812520" imgH="228600" progId="Equation.DSMT4">
              <p:embed/>
            </p:oleObj>
          </a:graphicData>
        </a:graphic>
      </p:graphicFrame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3800" name="Object 8"/>
          <p:cNvGraphicFramePr>
            <a:graphicFrameLocks noChangeAspect="1"/>
          </p:cNvGraphicFramePr>
          <p:nvPr/>
        </p:nvGraphicFramePr>
        <p:xfrm>
          <a:off x="2184401" y="1428750"/>
          <a:ext cx="889000" cy="478585"/>
        </p:xfrm>
        <a:graphic>
          <a:graphicData uri="http://schemas.openxmlformats.org/presentationml/2006/ole">
            <p:oleObj spid="_x0000_s33800" name="Equation" r:id="rId8" imgW="368140" imgH="203112" progId="Equation.DSMT4">
              <p:embed/>
            </p:oleObj>
          </a:graphicData>
        </a:graphic>
      </p:graphicFrame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3802" name="Object 10"/>
          <p:cNvGraphicFramePr>
            <a:graphicFrameLocks noChangeAspect="1"/>
          </p:cNvGraphicFramePr>
          <p:nvPr/>
        </p:nvGraphicFramePr>
        <p:xfrm>
          <a:off x="6375400" y="1454150"/>
          <a:ext cx="1087734" cy="508000"/>
        </p:xfrm>
        <a:graphic>
          <a:graphicData uri="http://schemas.openxmlformats.org/presentationml/2006/ole">
            <p:oleObj spid="_x0000_s33802" name="Equation" r:id="rId9" imgW="431613" imgH="203112" progId="Equation.DSMT4">
              <p:embed/>
            </p:oleObj>
          </a:graphicData>
        </a:graphic>
      </p:graphicFrame>
      <p:sp>
        <p:nvSpPr>
          <p:cNvPr id="3380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3804" name="Object 12"/>
          <p:cNvGraphicFramePr>
            <a:graphicFrameLocks noChangeAspect="1"/>
          </p:cNvGraphicFramePr>
          <p:nvPr/>
        </p:nvGraphicFramePr>
        <p:xfrm>
          <a:off x="7454900" y="1503973"/>
          <a:ext cx="850900" cy="458177"/>
        </p:xfrm>
        <a:graphic>
          <a:graphicData uri="http://schemas.openxmlformats.org/presentationml/2006/ole">
            <p:oleObj spid="_x0000_s33804" name="Equation" r:id="rId10" imgW="368140" imgH="203112" progId="Equation.DSMT4">
              <p:embed/>
            </p:oleObj>
          </a:graphicData>
        </a:graphic>
      </p:graphicFrame>
      <p:sp>
        <p:nvSpPr>
          <p:cNvPr id="3380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3806" name="Object 14"/>
          <p:cNvGraphicFramePr>
            <a:graphicFrameLocks noChangeAspect="1"/>
          </p:cNvGraphicFramePr>
          <p:nvPr/>
        </p:nvGraphicFramePr>
        <p:xfrm>
          <a:off x="2578100" y="2990850"/>
          <a:ext cx="1143000" cy="500063"/>
        </p:xfrm>
        <a:graphic>
          <a:graphicData uri="http://schemas.openxmlformats.org/presentationml/2006/ole">
            <p:oleObj spid="_x0000_s33806" name="Equation" r:id="rId11" imgW="457002" imgH="203112" progId="Equation.DSMT4">
              <p:embed/>
            </p:oleObj>
          </a:graphicData>
        </a:graphic>
      </p:graphicFrame>
      <p:sp>
        <p:nvSpPr>
          <p:cNvPr id="3380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3808" name="Object 16"/>
          <p:cNvGraphicFramePr>
            <a:graphicFrameLocks noChangeAspect="1"/>
          </p:cNvGraphicFramePr>
          <p:nvPr/>
        </p:nvGraphicFramePr>
        <p:xfrm>
          <a:off x="6324599" y="3009900"/>
          <a:ext cx="997858" cy="476250"/>
        </p:xfrm>
        <a:graphic>
          <a:graphicData uri="http://schemas.openxmlformats.org/presentationml/2006/ole">
            <p:oleObj spid="_x0000_s33808" name="Equation" r:id="rId12" imgW="418918" imgH="203112" progId="Equation.DSMT4">
              <p:embed/>
            </p:oleObj>
          </a:graphicData>
        </a:graphic>
      </p:graphicFrame>
      <p:sp>
        <p:nvSpPr>
          <p:cNvPr id="33811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3810" name="Object 18"/>
          <p:cNvGraphicFramePr>
            <a:graphicFrameLocks noChangeAspect="1"/>
          </p:cNvGraphicFramePr>
          <p:nvPr/>
        </p:nvGraphicFramePr>
        <p:xfrm>
          <a:off x="7315199" y="3022194"/>
          <a:ext cx="1066801" cy="476656"/>
        </p:xfrm>
        <a:graphic>
          <a:graphicData uri="http://schemas.openxmlformats.org/presentationml/2006/ole">
            <p:oleObj spid="_x0000_s33810" name="Equation" r:id="rId13" imgW="444307" imgH="203112" progId="Equation.DSMT4">
              <p:embed/>
            </p:oleObj>
          </a:graphicData>
        </a:graphic>
      </p:graphicFrame>
      <p:sp>
        <p:nvSpPr>
          <p:cNvPr id="33813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15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>
                                            <p:subSp spid="_x0000_s3380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3808">
                                            <p:subSp spid="_x0000_s33808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>
                                            <p:subSp spid="_x0000_s3381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3810">
                                            <p:subSp spid="_x0000_s33810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 smtClean="0"/>
              <a:t>Evaluate the following using properties of powers.</a:t>
            </a: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 smtClean="0">
                <a:latin typeface="Cambria" pitchFamily="18" charset="0"/>
              </a:rPr>
              <a:t>MULTIPLYING POWERS WITH THE SAME BASE</a:t>
            </a:r>
            <a:r>
              <a:rPr lang="en-US" sz="1600" dirty="0" smtClean="0">
                <a:latin typeface="Cambria" pitchFamily="18" charset="0"/>
              </a:rPr>
              <a:t> </a:t>
            </a:r>
            <a:endParaRPr lang="en-US" sz="20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2789" name="Object 21"/>
          <p:cNvGraphicFramePr>
            <a:graphicFrameLocks noChangeAspect="1"/>
          </p:cNvGraphicFramePr>
          <p:nvPr/>
        </p:nvGraphicFramePr>
        <p:xfrm>
          <a:off x="874713" y="1430338"/>
          <a:ext cx="2176462" cy="547687"/>
        </p:xfrm>
        <a:graphic>
          <a:graphicData uri="http://schemas.openxmlformats.org/presentationml/2006/ole">
            <p:oleObj spid="_x0000_s34822" name="Equation" r:id="rId4" imgW="888840" imgH="228600" progId="Equation.DSMT4">
              <p:embed/>
            </p:oleObj>
          </a:graphicData>
        </a:graphic>
      </p:graphicFrame>
      <p:sp>
        <p:nvSpPr>
          <p:cNvPr id="3279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2791" name="Object 23"/>
          <p:cNvGraphicFramePr>
            <a:graphicFrameLocks noChangeAspect="1"/>
          </p:cNvGraphicFramePr>
          <p:nvPr/>
        </p:nvGraphicFramePr>
        <p:xfrm>
          <a:off x="4689475" y="1417638"/>
          <a:ext cx="3236913" cy="549275"/>
        </p:xfrm>
        <a:graphic>
          <a:graphicData uri="http://schemas.openxmlformats.org/presentationml/2006/ole">
            <p:oleObj spid="_x0000_s34823" name="Equation" r:id="rId5" imgW="1320480" imgH="228600" progId="Equation.DSMT4">
              <p:embed/>
            </p:oleObj>
          </a:graphicData>
        </a:graphic>
      </p:graphicFrame>
      <p:graphicFrame>
        <p:nvGraphicFramePr>
          <p:cNvPr id="34824" name="Object 8"/>
          <p:cNvGraphicFramePr>
            <a:graphicFrameLocks noChangeAspect="1"/>
          </p:cNvGraphicFramePr>
          <p:nvPr/>
        </p:nvGraphicFramePr>
        <p:xfrm>
          <a:off x="1295400" y="1962150"/>
          <a:ext cx="1143000" cy="490538"/>
        </p:xfrm>
        <a:graphic>
          <a:graphicData uri="http://schemas.openxmlformats.org/presentationml/2006/ole">
            <p:oleObj spid="_x0000_s34824" name="Equation" r:id="rId6" imgW="469696" imgH="203112" progId="Equation.DSMT4">
              <p:embed/>
            </p:oleObj>
          </a:graphicData>
        </a:graphic>
      </p:graphicFrame>
      <p:graphicFrame>
        <p:nvGraphicFramePr>
          <p:cNvPr id="34825" name="Object 9"/>
          <p:cNvGraphicFramePr>
            <a:graphicFrameLocks noChangeAspect="1"/>
          </p:cNvGraphicFramePr>
          <p:nvPr/>
        </p:nvGraphicFramePr>
        <p:xfrm>
          <a:off x="1270000" y="2724150"/>
          <a:ext cx="838200" cy="1084858"/>
        </p:xfrm>
        <a:graphic>
          <a:graphicData uri="http://schemas.openxmlformats.org/presentationml/2006/ole">
            <p:oleObj spid="_x0000_s34825" name="Equation" r:id="rId7" imgW="330200" imgH="419100" progId="Equation.DSMT4">
              <p:embed/>
            </p:oleObj>
          </a:graphicData>
        </a:graphic>
      </p:graphicFrame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4826" name="Object 10"/>
          <p:cNvGraphicFramePr>
            <a:graphicFrameLocks noChangeAspect="1"/>
          </p:cNvGraphicFramePr>
          <p:nvPr/>
        </p:nvGraphicFramePr>
        <p:xfrm>
          <a:off x="5156199" y="1924050"/>
          <a:ext cx="1498601" cy="484164"/>
        </p:xfrm>
        <a:graphic>
          <a:graphicData uri="http://schemas.openxmlformats.org/presentationml/2006/ole">
            <p:oleObj spid="_x0000_s34826" name="Equation" r:id="rId8" imgW="622030" imgH="203112" progId="Equation.DSMT4">
              <p:embed/>
            </p:oleObj>
          </a:graphicData>
        </a:graphic>
      </p:graphicFrame>
      <p:sp>
        <p:nvSpPr>
          <p:cNvPr id="3482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4828" name="Object 12"/>
          <p:cNvGraphicFramePr>
            <a:graphicFrameLocks noChangeAspect="1"/>
          </p:cNvGraphicFramePr>
          <p:nvPr/>
        </p:nvGraphicFramePr>
        <p:xfrm>
          <a:off x="5181600" y="2495549"/>
          <a:ext cx="914400" cy="981307"/>
        </p:xfrm>
        <a:graphic>
          <a:graphicData uri="http://schemas.openxmlformats.org/presentationml/2006/ole">
            <p:oleObj spid="_x0000_s34828" name="Equation" r:id="rId9" imgW="393529" imgH="418918" progId="Equation.DSMT4">
              <p:embed/>
            </p:oleObj>
          </a:graphicData>
        </a:graphic>
      </p:graphicFrame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4830" name="Object 14"/>
          <p:cNvGraphicFramePr>
            <a:graphicFrameLocks noChangeAspect="1"/>
          </p:cNvGraphicFramePr>
          <p:nvPr/>
        </p:nvGraphicFramePr>
        <p:xfrm>
          <a:off x="5181600" y="3638550"/>
          <a:ext cx="838200" cy="878115"/>
        </p:xfrm>
        <a:graphic>
          <a:graphicData uri="http://schemas.openxmlformats.org/presentationml/2006/ole">
            <p:oleObj spid="_x0000_s34830" name="Equation" r:id="rId10" imgW="406224" imgH="418918" progId="Equation.DSMT4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subSp spid="_x0000_s3482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4824">
                                            <p:subSp spid="_x0000_s34824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>
                                            <p:subSp spid="_x0000_s34825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4825">
                                            <p:subSp spid="_x0000_s34825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146</Words>
  <Application>Microsoft Office PowerPoint</Application>
  <PresentationFormat>On-screen Show (16:9)</PresentationFormat>
  <Paragraphs>24</Paragraphs>
  <Slides>8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Office Theme</vt:lpstr>
      <vt:lpstr>MathType 6.0 Equation</vt:lpstr>
      <vt:lpstr>Equation</vt:lpstr>
      <vt:lpstr>Multiplying Powers with the Same Base </vt:lpstr>
      <vt:lpstr>MULTIPLYING POWERS WITH THE SAME BASE 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Printing</cp:lastModifiedBy>
  <cp:revision>132</cp:revision>
  <dcterms:created xsi:type="dcterms:W3CDTF">2016-12-20T05:05:08Z</dcterms:created>
  <dcterms:modified xsi:type="dcterms:W3CDTF">2017-02-27T15:34:48Z</dcterms:modified>
</cp:coreProperties>
</file>